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23622000" cy="33413700"/>
  <p:notesSz cx="6858000" cy="9144000"/>
  <p:embeddedFontLst>
    <p:embeddedFont>
      <p:font typeface="Frutiger LT Std 1" charset="1" panose="020B0703030504020204"/>
      <p:regular r:id="rId7"/>
    </p:embeddedFont>
    <p:embeddedFont>
      <p:font typeface="Frutiger LT Std 2" charset="1" panose="020B0602020204020204"/>
      <p:regular r:id="rId8"/>
    </p:embeddedFont>
    <p:embeddedFont>
      <p:font typeface="Aleo Bold" charset="1" panose="020F08020202040302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55147" y="852947"/>
            <a:ext cx="3014106" cy="1237667"/>
          </a:xfrm>
          <a:custGeom>
            <a:avLst/>
            <a:gdLst/>
            <a:ahLst/>
            <a:cxnLst/>
            <a:rect r="r" b="b" t="t" l="l"/>
            <a:pathLst>
              <a:path h="1237667" w="3014106">
                <a:moveTo>
                  <a:pt x="0" y="0"/>
                </a:moveTo>
                <a:lnTo>
                  <a:pt x="3014106" y="0"/>
                </a:lnTo>
                <a:lnTo>
                  <a:pt x="3014106" y="1237667"/>
                </a:lnTo>
                <a:lnTo>
                  <a:pt x="0" y="12376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6499027" y="919338"/>
            <a:ext cx="2662373" cy="1104885"/>
          </a:xfrm>
          <a:custGeom>
            <a:avLst/>
            <a:gdLst/>
            <a:ahLst/>
            <a:cxnLst/>
            <a:rect r="r" b="b" t="t" l="l"/>
            <a:pathLst>
              <a:path h="1104885" w="2662373">
                <a:moveTo>
                  <a:pt x="0" y="0"/>
                </a:moveTo>
                <a:lnTo>
                  <a:pt x="2662373" y="0"/>
                </a:lnTo>
                <a:lnTo>
                  <a:pt x="2662373" y="1104885"/>
                </a:lnTo>
                <a:lnTo>
                  <a:pt x="0" y="11048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2728789"/>
            <a:ext cx="23622000" cy="3237105"/>
            <a:chOff x="0" y="0"/>
            <a:chExt cx="2709333" cy="37128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709333" cy="371281"/>
            </a:xfrm>
            <a:custGeom>
              <a:avLst/>
              <a:gdLst/>
              <a:ahLst/>
              <a:cxnLst/>
              <a:rect r="r" b="b" t="t" l="l"/>
              <a:pathLst>
                <a:path h="37128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71281"/>
                  </a:lnTo>
                  <a:lnTo>
                    <a:pt x="0" y="371281"/>
                  </a:lnTo>
                  <a:close/>
                </a:path>
              </a:pathLst>
            </a:custGeom>
            <a:gradFill rotWithShape="true">
              <a:gsLst>
                <a:gs pos="0">
                  <a:srgbClr val="AE2573">
                    <a:alpha val="100000"/>
                  </a:srgbClr>
                </a:gs>
                <a:gs pos="100000">
                  <a:srgbClr val="253C57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6" id="6"/>
            <p:cNvSpPr txBox="true"/>
            <p:nvPr/>
          </p:nvSpPr>
          <p:spPr>
            <a:xfrm>
              <a:off x="0" y="95250"/>
              <a:ext cx="2709333" cy="2760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323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2101564" y="4331307"/>
            <a:ext cx="10533374" cy="3047856"/>
            <a:chOff x="0" y="0"/>
            <a:chExt cx="1208129" cy="349575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208129" cy="349575"/>
            </a:xfrm>
            <a:custGeom>
              <a:avLst/>
              <a:gdLst/>
              <a:ahLst/>
              <a:cxnLst/>
              <a:rect r="r" b="b" t="t" l="l"/>
              <a:pathLst>
                <a:path h="349575" w="1208129">
                  <a:moveTo>
                    <a:pt x="0" y="0"/>
                  </a:moveTo>
                  <a:lnTo>
                    <a:pt x="1208129" y="0"/>
                  </a:lnTo>
                  <a:lnTo>
                    <a:pt x="1208129" y="349575"/>
                  </a:lnTo>
                  <a:lnTo>
                    <a:pt x="0" y="349575"/>
                  </a:lnTo>
                  <a:close/>
                </a:path>
              </a:pathLst>
            </a:custGeom>
            <a:solidFill>
              <a:srgbClr val="AE3573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66675"/>
              <a:ext cx="1208129" cy="282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919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931347" y="6604069"/>
            <a:ext cx="10495494" cy="4169158"/>
            <a:chOff x="0" y="0"/>
            <a:chExt cx="1203784" cy="47818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03784" cy="478183"/>
            </a:xfrm>
            <a:custGeom>
              <a:avLst/>
              <a:gdLst/>
              <a:ahLst/>
              <a:cxnLst/>
              <a:rect r="r" b="b" t="t" l="l"/>
              <a:pathLst>
                <a:path h="478183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478183"/>
                  </a:lnTo>
                  <a:lnTo>
                    <a:pt x="0" y="4781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66675"/>
              <a:ext cx="1203784" cy="4115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931347" y="11156767"/>
            <a:ext cx="10495494" cy="4588847"/>
            <a:chOff x="0" y="0"/>
            <a:chExt cx="1203784" cy="52631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203784" cy="526319"/>
            </a:xfrm>
            <a:custGeom>
              <a:avLst/>
              <a:gdLst/>
              <a:ahLst/>
              <a:cxnLst/>
              <a:rect r="r" b="b" t="t" l="l"/>
              <a:pathLst>
                <a:path h="526319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526319"/>
                  </a:lnTo>
                  <a:lnTo>
                    <a:pt x="0" y="5263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66675"/>
              <a:ext cx="1203784" cy="45964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931347" y="16093005"/>
            <a:ext cx="10495494" cy="11123165"/>
            <a:chOff x="0" y="0"/>
            <a:chExt cx="1203784" cy="127577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203784" cy="1275775"/>
            </a:xfrm>
            <a:custGeom>
              <a:avLst/>
              <a:gdLst/>
              <a:ahLst/>
              <a:cxnLst/>
              <a:rect r="r" b="b" t="t" l="l"/>
              <a:pathLst>
                <a:path h="1275775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1275775"/>
                  </a:lnTo>
                  <a:lnTo>
                    <a:pt x="0" y="12757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66675"/>
              <a:ext cx="1203784" cy="12091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2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2158604" y="14201454"/>
            <a:ext cx="10495494" cy="7430857"/>
            <a:chOff x="0" y="0"/>
            <a:chExt cx="1203784" cy="85228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203784" cy="852285"/>
            </a:xfrm>
            <a:custGeom>
              <a:avLst/>
              <a:gdLst/>
              <a:ahLst/>
              <a:cxnLst/>
              <a:rect r="r" b="b" t="t" l="l"/>
              <a:pathLst>
                <a:path h="852285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852285"/>
                  </a:lnTo>
                  <a:lnTo>
                    <a:pt x="0" y="85228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66675"/>
              <a:ext cx="1203784" cy="78561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2139444" y="22032360"/>
            <a:ext cx="10495494" cy="5183810"/>
            <a:chOff x="0" y="0"/>
            <a:chExt cx="1203784" cy="594559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203784" cy="594559"/>
            </a:xfrm>
            <a:custGeom>
              <a:avLst/>
              <a:gdLst/>
              <a:ahLst/>
              <a:cxnLst/>
              <a:rect r="r" b="b" t="t" l="l"/>
              <a:pathLst>
                <a:path h="594559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594559"/>
                  </a:lnTo>
                  <a:lnTo>
                    <a:pt x="0" y="59455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66675"/>
              <a:ext cx="1203784" cy="5278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931347" y="27596259"/>
            <a:ext cx="21703591" cy="3174469"/>
            <a:chOff x="0" y="0"/>
            <a:chExt cx="2489301" cy="36409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2489301" cy="364097"/>
            </a:xfrm>
            <a:custGeom>
              <a:avLst/>
              <a:gdLst/>
              <a:ahLst/>
              <a:cxnLst/>
              <a:rect r="r" b="b" t="t" l="l"/>
              <a:pathLst>
                <a:path h="364097" w="2489301">
                  <a:moveTo>
                    <a:pt x="0" y="0"/>
                  </a:moveTo>
                  <a:lnTo>
                    <a:pt x="2489301" y="0"/>
                  </a:lnTo>
                  <a:lnTo>
                    <a:pt x="2489301" y="364097"/>
                  </a:lnTo>
                  <a:lnTo>
                    <a:pt x="0" y="36409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66675"/>
              <a:ext cx="2489301" cy="2974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0" y="31723227"/>
            <a:ext cx="23622000" cy="2684655"/>
            <a:chOff x="0" y="0"/>
            <a:chExt cx="2709333" cy="307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709333" cy="307917"/>
            </a:xfrm>
            <a:custGeom>
              <a:avLst/>
              <a:gdLst/>
              <a:ahLst/>
              <a:cxnLst/>
              <a:rect r="r" b="b" t="t" l="l"/>
              <a:pathLst>
                <a:path h="307917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07917"/>
                  </a:lnTo>
                  <a:lnTo>
                    <a:pt x="0" y="307917"/>
                  </a:lnTo>
                  <a:close/>
                </a:path>
              </a:pathLst>
            </a:custGeom>
            <a:gradFill rotWithShape="true">
              <a:gsLst>
                <a:gs pos="0">
                  <a:srgbClr val="AE2573">
                    <a:alpha val="100000"/>
                  </a:srgbClr>
                </a:gs>
                <a:gs pos="100000">
                  <a:srgbClr val="253C57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95250"/>
              <a:ext cx="2709333" cy="2126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323"/>
                </a:lnSpc>
              </a:pPr>
            </a:p>
          </p:txBody>
        </p:sp>
      </p:grpSp>
      <p:sp>
        <p:nvSpPr>
          <p:cNvPr name="Freeform 31" id="31"/>
          <p:cNvSpPr/>
          <p:nvPr/>
        </p:nvSpPr>
        <p:spPr>
          <a:xfrm flipH="false" flipV="false" rot="0">
            <a:off x="19628780" y="852947"/>
            <a:ext cx="2819318" cy="1101883"/>
          </a:xfrm>
          <a:custGeom>
            <a:avLst/>
            <a:gdLst/>
            <a:ahLst/>
            <a:cxnLst/>
            <a:rect r="r" b="b" t="t" l="l"/>
            <a:pathLst>
              <a:path h="1101883" w="2819318">
                <a:moveTo>
                  <a:pt x="0" y="0"/>
                </a:moveTo>
                <a:lnTo>
                  <a:pt x="2819317" y="0"/>
                </a:lnTo>
                <a:lnTo>
                  <a:pt x="2819317" y="1101883"/>
                </a:lnTo>
                <a:lnTo>
                  <a:pt x="0" y="110188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1098066" y="6690708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Background (Problem/Issue)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98066" y="7172142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098066" y="11243406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AIM Statement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98066" y="11722832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166761" y="16275530"/>
            <a:ext cx="10024667" cy="908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Testing ideas for change - Plan Do Study Act Cycles - What did you test? How was the topic taught?: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166761" y="17193105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855147" y="3467072"/>
            <a:ext cx="22340434" cy="540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3999" b="true">
                <a:solidFill>
                  <a:srgbClr val="FFFFFF"/>
                </a:solidFill>
                <a:latin typeface="Aleo Bold"/>
                <a:ea typeface="Aleo Bold"/>
                <a:cs typeface="Aleo Bold"/>
                <a:sym typeface="Aleo Bold"/>
              </a:rPr>
              <a:t>+Click to add summary title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855147" y="4236057"/>
            <a:ext cx="5852465" cy="469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author/s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855147" y="4639323"/>
            <a:ext cx="5852465" cy="469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date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2609547" y="4790136"/>
            <a:ext cx="9299722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summary/overview of improvements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2306163" y="14288093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Results - Did you meet your aim?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2331413" y="14757994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2306163" y="22119000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Reflections &amp; Next Steps - Any learnings to share?: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2331413" y="22588900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166761" y="27805666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References: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166761" y="28285091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855147" y="32075652"/>
            <a:ext cx="21779791" cy="908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The Academy of Research and Improvement, Hampshire and Isle of Wight Healthcare NHS Foundation Trust</a:t>
            </a:r>
          </a:p>
          <a:p>
            <a:pPr algn="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QI Preceptorship S</a:t>
            </a: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ummary</a:t>
            </a:r>
          </a:p>
        </p:txBody>
      </p:sp>
      <p:grpSp>
        <p:nvGrpSpPr>
          <p:cNvPr name="Group 49" id="49"/>
          <p:cNvGrpSpPr/>
          <p:nvPr/>
        </p:nvGrpSpPr>
        <p:grpSpPr>
          <a:xfrm rot="0">
            <a:off x="12139444" y="7779214"/>
            <a:ext cx="10495494" cy="6022190"/>
            <a:chOff x="0" y="0"/>
            <a:chExt cx="1203784" cy="690717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1203784" cy="690717"/>
            </a:xfrm>
            <a:custGeom>
              <a:avLst/>
              <a:gdLst/>
              <a:ahLst/>
              <a:cxnLst/>
              <a:rect r="r" b="b" t="t" l="l"/>
              <a:pathLst>
                <a:path h="690717" w="1203784">
                  <a:moveTo>
                    <a:pt x="0" y="0"/>
                  </a:moveTo>
                  <a:lnTo>
                    <a:pt x="1203784" y="0"/>
                  </a:lnTo>
                  <a:lnTo>
                    <a:pt x="1203784" y="690717"/>
                  </a:lnTo>
                  <a:lnTo>
                    <a:pt x="0" y="69071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66675"/>
              <a:ext cx="1203784" cy="6240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>
                <a:lnSpc>
                  <a:spcPts val="3919"/>
                </a:lnSpc>
              </a:pPr>
            </a:p>
          </p:txBody>
        </p:sp>
      </p:grpSp>
      <p:sp>
        <p:nvSpPr>
          <p:cNvPr name="TextBox 52" id="52"/>
          <p:cNvSpPr txBox="true"/>
          <p:nvPr/>
        </p:nvSpPr>
        <p:spPr>
          <a:xfrm rot="0">
            <a:off x="4479788" y="765434"/>
            <a:ext cx="11409639" cy="1571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958"/>
              </a:lnSpc>
            </a:pPr>
            <a:r>
              <a:rPr lang="en-US" sz="5899" b="true">
                <a:solidFill>
                  <a:srgbClr val="000000"/>
                </a:solidFill>
                <a:latin typeface="Aleo Bold"/>
                <a:ea typeface="Aleo Bold"/>
                <a:cs typeface="Aleo Bold"/>
                <a:sym typeface="Aleo Bold"/>
              </a:rPr>
              <a:t>Quality Improvement Preceptorship Summary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2399845" y="8406073"/>
            <a:ext cx="9936813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image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12423430" y="7988764"/>
            <a:ext cx="10024667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Photo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DAGUMfAxlCU</dc:identifier>
  <dcterms:modified xsi:type="dcterms:W3CDTF">2011-08-01T06:04:30Z</dcterms:modified>
  <cp:revision>1</cp:revision>
  <dc:title>Copy of SUMMARY-QI-Nov2023</dc:title>
</cp:coreProperties>
</file>